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BC9A8-DE37-D85E-DD1B-3FEB6D4AC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7B8045-31E2-2476-F2EF-98FF4D8DB1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325FA-D502-E46E-B3FA-CB15C1962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F7F0-0AC4-486D-B122-A52C5E579082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CE493-EBEC-10C4-C7F5-4B7F416B6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D6A2C-9F10-87B8-04E0-7E65B11C5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D568-620B-4AD5-966A-67ADAF7D9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1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F7401-0433-AD6E-9A42-BEF368369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28B3C9-9435-B40C-7124-9C88BDA80D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E37542-AD10-558B-70AB-ED2CE5AFD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F7F0-0AC4-486D-B122-A52C5E579082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B16CA-24F8-E26C-6B4B-90A437E42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B3CE6-730C-4193-6315-1934F2336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D568-620B-4AD5-966A-67ADAF7D9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172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AA4D4E-96B8-10AB-E125-9686A9DA97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1DFFF0-8CB5-5FF7-5CCF-447E621D7E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69C69B-99F1-EC7D-C1BC-66F2AFD81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F7F0-0AC4-486D-B122-A52C5E579082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C6EFE-E7D4-6092-5979-0A6B25058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B4678-E535-6B20-7E0A-856A03064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D568-620B-4AD5-966A-67ADAF7D9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73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B6A81-C2D6-1BEA-ADA4-CCF0B0EE5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FFAF4-1698-FD5E-4533-F67F622C2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81A21-7A6D-3EB8-8EE6-3357746B3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F7F0-0AC4-486D-B122-A52C5E579082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95A8D-AB94-7B89-6B27-8C4AE1303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BD7B3-EF56-1584-D783-FE85DB876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D568-620B-4AD5-966A-67ADAF7D9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764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4361-0A5B-9CFB-3C0E-8B07A4968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0DC9-21FD-A9A1-F861-2BD599880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A15CD-02F2-E34B-5270-8E5FC6F40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F7F0-0AC4-486D-B122-A52C5E579082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E75F6-BAE0-5E1A-A8B9-F8BEB394B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19B02-EF8A-7E2E-ADBC-85FC71DAF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D568-620B-4AD5-966A-67ADAF7D9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56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AF0F8-3525-2756-5809-AE8B64A25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1E084-E708-6F8F-166D-8823899238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DB91A6-B7F8-1890-B6A5-968F967E1F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B5CBE2-AA07-E76A-1762-00F480FB3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F7F0-0AC4-486D-B122-A52C5E579082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D066ED-4743-D41A-6E7E-0A99018B8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759D2-55C0-A773-0F06-8D269B9FC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D568-620B-4AD5-966A-67ADAF7D9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68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92E82-1F1E-6168-6E59-AA42FCB94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7E0BB9-EA15-A31C-D804-709124A67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8E6130-92E2-8C0C-B6EC-79CB133791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8999E1-1FED-D8E2-5AEB-1533F81037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3C0D33-8D7B-F73B-2972-B71784D4DD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899B9F-0937-4444-35F8-9381AA2E5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F7F0-0AC4-486D-B122-A52C5E579082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D88C27-32B2-7370-594A-0E83A0572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31BFC5-1A65-4CA9-34F1-133F1D9DB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D568-620B-4AD5-966A-67ADAF7D9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54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68C6B-C663-4A12-A4CB-F462FAAFA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D496B6-8B07-7640-E0A3-0867A0763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F7F0-0AC4-486D-B122-A52C5E579082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9731F8-153E-6BAA-272B-4741E3E0B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EDF2D2-040C-28FC-B106-8072CA74E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D568-620B-4AD5-966A-67ADAF7D9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804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6E51E8-1B90-9D2E-A82B-A0D1B660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F7F0-0AC4-486D-B122-A52C5E579082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2D1A7A-087C-BE38-3E6A-120A917D7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35383C-8060-1A5A-B19A-132BB704E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D568-620B-4AD5-966A-67ADAF7D9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51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9CBA2-818A-4908-15F9-8E03FF465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25978-5AFB-5ECB-01CA-F1E5269C5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0F3245-C39D-64C9-E6DF-8D063076FE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6FFA8A-A054-E67D-8ECF-228C5359B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F7F0-0AC4-486D-B122-A52C5E579082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2A34E4-13ED-2F67-9197-33F1E7FD2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BB06F4-9E59-F512-32FA-4F8CA26CA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D568-620B-4AD5-966A-67ADAF7D9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303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283AC-3AB1-3548-605B-2E8185786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A2D7FE-FE21-6F3C-65F5-B75F33C24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F8E8DE-0D15-3DE3-A5BC-B12864B19D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A891C3-0233-EB74-2DEA-CC08B5835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DF7F0-0AC4-486D-B122-A52C5E579082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36BE7-4F0E-FD0F-6FD0-961387758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85031-6402-A780-4E09-29034B828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D568-620B-4AD5-966A-67ADAF7D9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99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793A0F-C7AE-1B50-82FE-59BC6CA39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DE3AC-24FD-709A-3828-D76B77BAD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27812-50EC-C64B-BE9B-B58608EBFB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DF7F0-0AC4-486D-B122-A52C5E579082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64921-DFFC-4601-1C87-78E6E9CDA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C5237-C9E4-F306-B138-9B90872D1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4D568-620B-4AD5-966A-67ADAF7D9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62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6B0F0-0EE7-7F3C-9021-AF9E37776A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6C924D-36FE-9FB3-9DAB-F695E4BCAB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0883D0-036E-41F2-1937-E679C0ECA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178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E4CB5E-180E-0574-81E9-76C5A7C2C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49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37A2C5-3600-CBB9-83F8-EC2409CF7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57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307A3D-0A0E-E5CC-247C-396405A49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27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12047E-9B24-7202-B078-2EB06950C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20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7B0A62-8690-087C-358C-9DD2EDFE8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965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ADBA75-D7C3-D9AA-745B-2EF941733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979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50DC9F-E27C-1D16-5570-CDA0A9100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180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BF5031-DAFF-9A5D-E8E1-084623E01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015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8B1CF7-7C91-2BCB-D008-779CF8C22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077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Valin, Lukas</dc:creator>
  <cp:lastModifiedBy>Valin, Lukas</cp:lastModifiedBy>
  <cp:revision>1</cp:revision>
  <dcterms:created xsi:type="dcterms:W3CDTF">2024-04-15T19:37:21Z</dcterms:created>
  <dcterms:modified xsi:type="dcterms:W3CDTF">2024-04-15T19:40:49Z</dcterms:modified>
</cp:coreProperties>
</file>